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26" r:id="rId2"/>
    <p:sldId id="259" r:id="rId3"/>
    <p:sldId id="544" r:id="rId4"/>
    <p:sldId id="545" r:id="rId5"/>
    <p:sldId id="546" r:id="rId6"/>
    <p:sldId id="547" r:id="rId7"/>
    <p:sldId id="285" r:id="rId8"/>
    <p:sldId id="362" r:id="rId9"/>
    <p:sldId id="275" r:id="rId10"/>
    <p:sldId id="378" r:id="rId11"/>
    <p:sldId id="536" r:id="rId12"/>
    <p:sldId id="358" r:id="rId13"/>
    <p:sldId id="53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kent" initials="R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7A8"/>
    <a:srgbClr val="B0DFF3"/>
    <a:srgbClr val="D00000"/>
    <a:srgbClr val="FFF001"/>
    <a:srgbClr val="EDCDD2"/>
    <a:srgbClr val="A99A85"/>
    <a:srgbClr val="FFD757"/>
    <a:srgbClr val="FCFEE9"/>
    <a:srgbClr val="C82881"/>
    <a:srgbClr val="AD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04" autoAdjust="0"/>
  </p:normalViewPr>
  <p:slideViewPr>
    <p:cSldViewPr>
      <p:cViewPr varScale="1">
        <p:scale>
          <a:sx n="53" d="100"/>
          <a:sy n="53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1C7C-71E4-49D3-B1DA-2C66521D03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90C8-6548-4AF5-A3FB-A4B39D146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4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6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3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3A W2 / T3B W3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05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2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5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6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3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5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3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9555-3641-4E92-A5D8-AD8DED8DABE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C1B-B493-486F-B43C-3C9FDF44A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m000hmm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www.tentenresources.co.uk/daily-prayers-for-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6"/>
          <a:stretch/>
        </p:blipFill>
        <p:spPr bwMode="auto">
          <a:xfrm>
            <a:off x="673454" y="548680"/>
            <a:ext cx="7426937" cy="57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Maths </a:t>
            </a:r>
            <a:r>
              <a:rPr lang="en-GB" dirty="0" smtClean="0"/>
              <a:t>Monday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743" y="3789040"/>
            <a:ext cx="91440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Please log in to these for maths before you do My Maths. These will help you with the tasks for My Maths this week.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630666" cy="158417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510138" cy="26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Maths </a:t>
            </a:r>
            <a:r>
              <a:rPr lang="en-GB" dirty="0" smtClean="0"/>
              <a:t>Monday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" y="1772816"/>
            <a:ext cx="9144000" cy="120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Remember daily: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634375"/>
            <a:ext cx="3277057" cy="933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04935"/>
            <a:ext cx="2172003" cy="7430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2" y="1740021"/>
            <a:ext cx="1560573" cy="1159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35699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10 tasks this week. You can do all the times tables tasks, or pick the ones that you know were your target times tables before lockdown.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43711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Monday: </a:t>
            </a:r>
            <a:r>
              <a:rPr lang="en-GB" dirty="0" err="1" smtClean="0"/>
              <a:t>MIxed</a:t>
            </a:r>
            <a:r>
              <a:rPr lang="en-GB" dirty="0" smtClean="0"/>
              <a:t> </a:t>
            </a:r>
            <a:r>
              <a:rPr lang="en-GB" dirty="0"/>
              <a:t>sums over 100, </a:t>
            </a:r>
            <a:endParaRPr lang="en-GB" dirty="0" smtClean="0"/>
          </a:p>
          <a:p>
            <a:r>
              <a:rPr lang="en-GB" dirty="0" smtClean="0"/>
              <a:t>Tuesday: column </a:t>
            </a:r>
            <a:r>
              <a:rPr lang="en-GB" dirty="0"/>
              <a:t>addition, </a:t>
            </a:r>
            <a:endParaRPr lang="en-GB" dirty="0" smtClean="0"/>
          </a:p>
          <a:p>
            <a:r>
              <a:rPr lang="en-GB" dirty="0" smtClean="0"/>
              <a:t>Wednesday: column </a:t>
            </a:r>
            <a:r>
              <a:rPr lang="en-GB" dirty="0"/>
              <a:t>subtraction,  </a:t>
            </a:r>
            <a:endParaRPr lang="en-GB" dirty="0" smtClean="0"/>
          </a:p>
          <a:p>
            <a:r>
              <a:rPr lang="en-GB" dirty="0" smtClean="0"/>
              <a:t>Thursday: estimates </a:t>
            </a:r>
            <a:r>
              <a:rPr lang="en-GB" dirty="0"/>
              <a:t>and inverse, </a:t>
            </a:r>
            <a:endParaRPr lang="en-GB" dirty="0" smtClean="0"/>
          </a:p>
          <a:p>
            <a:r>
              <a:rPr lang="en-GB" dirty="0" smtClean="0"/>
              <a:t>Friday: addition </a:t>
            </a:r>
            <a:r>
              <a:rPr lang="en-GB" dirty="0"/>
              <a:t>and subtraction  </a:t>
            </a:r>
            <a:r>
              <a:rPr lang="en-GB" dirty="0" smtClean="0"/>
              <a:t>Year 3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03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2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Topic – History</a:t>
            </a:r>
            <a:br>
              <a:rPr lang="en-GB" sz="4000" b="1" dirty="0" smtClean="0"/>
            </a:b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12832" y="980728"/>
            <a:ext cx="8496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kern="1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Horrible Histories television show will host 'Home School History', which will provide 15 minute History lessons across a range of topics.  </a:t>
            </a:r>
            <a:endParaRPr lang="en-GB" sz="2800" kern="14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kern="1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kern="1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Tune </a:t>
            </a:r>
            <a:r>
              <a:rPr lang="en-GB" sz="2800" kern="1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at 9.30 am on Mondays from 20th April.  </a:t>
            </a:r>
            <a:endParaRPr lang="en-GB" sz="2800" kern="14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kern="1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kern="1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800" kern="1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can be found at the following link:  </a:t>
            </a:r>
            <a:r>
              <a:rPr lang="en-GB" sz="2800" u="sng" kern="1400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https://www.bbc.co.uk/programmes/m000hmmf</a:t>
            </a:r>
            <a:r>
              <a:rPr lang="en-GB" sz="2800" kern="1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800" kern="1400" dirty="0" smtClean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kern="1400" dirty="0">
              <a:solidFill>
                <a:srgbClr val="3333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kern="1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GB" sz="2800" kern="1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catch up on any missed episodes here. 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7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2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Topic </a:t>
            </a:r>
            <a:br>
              <a:rPr lang="en-GB" sz="4000" b="1" dirty="0" smtClean="0"/>
            </a:b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908720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See the Topic </a:t>
            </a:r>
            <a:r>
              <a:rPr lang="en-GB" sz="3600" dirty="0" err="1" smtClean="0"/>
              <a:t>Powerpoint</a:t>
            </a:r>
            <a:r>
              <a:rPr lang="en-GB" sz="3600" dirty="0" smtClean="0"/>
              <a:t> for: </a:t>
            </a:r>
          </a:p>
          <a:p>
            <a:pPr algn="ctr"/>
            <a:r>
              <a:rPr lang="en-GB" sz="3600" dirty="0" smtClean="0"/>
              <a:t>RE</a:t>
            </a:r>
          </a:p>
          <a:p>
            <a:pPr algn="ctr"/>
            <a:r>
              <a:rPr lang="en-GB" sz="3600" dirty="0" smtClean="0"/>
              <a:t>Science</a:t>
            </a:r>
          </a:p>
          <a:p>
            <a:pPr algn="ctr"/>
            <a:r>
              <a:rPr lang="en-GB" sz="3600" dirty="0" smtClean="0"/>
              <a:t>History</a:t>
            </a:r>
          </a:p>
          <a:p>
            <a:pPr algn="ctr"/>
            <a:r>
              <a:rPr lang="en-GB" sz="3600" dirty="0" smtClean="0"/>
              <a:t>Music</a:t>
            </a:r>
          </a:p>
          <a:p>
            <a:pPr algn="ctr"/>
            <a:r>
              <a:rPr lang="en-GB" sz="3600" dirty="0" smtClean="0"/>
              <a:t>PSHCE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51571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Choose something to do today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56" y="-20912"/>
            <a:ext cx="8229600" cy="713608"/>
          </a:xfrm>
        </p:spPr>
        <p:txBody>
          <a:bodyPr>
            <a:normAutofit fontScale="90000"/>
          </a:bodyPr>
          <a:lstStyle/>
          <a:p>
            <a:r>
              <a:rPr lang="en-GB" dirty="0"/>
              <a:t>Monday </a:t>
            </a:r>
            <a:r>
              <a:rPr lang="en-GB" dirty="0" smtClean="0"/>
              <a:t>29th June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92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Morning prayer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00808" y="1097541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https://www.tentenresources.co.uk/daily-prayers-for-home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801006" cy="22863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0" y="1466873"/>
            <a:ext cx="3290650" cy="52402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72" y="4286713"/>
            <a:ext cx="5432847" cy="21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82900" y="3679825"/>
            <a:ext cx="1862138" cy="1860550"/>
          </a:xfrm>
          <a:prstGeom prst="ellipse">
            <a:avLst/>
          </a:prstGeom>
          <a:solidFill>
            <a:srgbClr val="EBD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72050" y="3679825"/>
            <a:ext cx="1860550" cy="1860550"/>
          </a:xfrm>
          <a:prstGeom prst="ellipse">
            <a:avLst/>
          </a:prstGeom>
          <a:solidFill>
            <a:srgbClr val="EBD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792163" y="3679825"/>
            <a:ext cx="1860550" cy="1860550"/>
          </a:xfrm>
          <a:prstGeom prst="ellipse">
            <a:avLst/>
          </a:prstGeom>
          <a:solidFill>
            <a:srgbClr val="EBD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755650" y="687388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This week, we are looking at words that all contain a sound that is made with two letters but only one is actually spoken. They all have a </a:t>
            </a:r>
            <a:r>
              <a:rPr lang="en-GB" altLang="en-US" sz="2000" b="1">
                <a:solidFill>
                  <a:schemeClr val="tx1"/>
                </a:solidFill>
                <a:latin typeface="Twinkl SemiBold" pitchFamily="2" charset="0"/>
              </a:rPr>
              <a:t>silent letter</a:t>
            </a:r>
            <a:r>
              <a:rPr lang="en-GB" altLang="en-US" sz="2000">
                <a:solidFill>
                  <a:schemeClr val="tx1"/>
                </a:solidFill>
                <a:latin typeface="Twinkl SemiBold" pitchFamily="2" charset="0"/>
              </a:rPr>
              <a:t>.</a:t>
            </a:r>
            <a:endParaRPr lang="en-GB" altLang="en-US" sz="2200">
              <a:solidFill>
                <a:schemeClr val="tx1"/>
              </a:solidFill>
              <a:latin typeface="Twinkl SemiBold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1825" y="1820863"/>
            <a:ext cx="6716713" cy="1752153"/>
            <a:chOff x="631767" y="1820487"/>
            <a:chExt cx="6716683" cy="1558710"/>
          </a:xfrm>
        </p:grpSpPr>
        <p:sp>
          <p:nvSpPr>
            <p:cNvPr id="8" name="Freeform 7"/>
            <p:cNvSpPr/>
            <p:nvPr/>
          </p:nvSpPr>
          <p:spPr>
            <a:xfrm rot="10800000">
              <a:off x="631767" y="1820487"/>
              <a:ext cx="6716683" cy="1558710"/>
            </a:xfrm>
            <a:custGeom>
              <a:avLst/>
              <a:gdLst>
                <a:gd name="connsiteX0" fmla="*/ 6511632 w 6716683"/>
                <a:gd name="connsiteY0" fmla="*/ 1558710 h 1558710"/>
                <a:gd name="connsiteX1" fmla="*/ 205051 w 6716683"/>
                <a:gd name="connsiteY1" fmla="*/ 1558710 h 1558710"/>
                <a:gd name="connsiteX2" fmla="*/ 0 w 6716683"/>
                <a:gd name="connsiteY2" fmla="*/ 1353659 h 1558710"/>
                <a:gd name="connsiteX3" fmla="*/ 0 w 6716683"/>
                <a:gd name="connsiteY3" fmla="*/ 533477 h 1558710"/>
                <a:gd name="connsiteX4" fmla="*/ 205051 w 6716683"/>
                <a:gd name="connsiteY4" fmla="*/ 328426 h 1558710"/>
                <a:gd name="connsiteX5" fmla="*/ 261251 w 6716683"/>
                <a:gd name="connsiteY5" fmla="*/ 328426 h 1558710"/>
                <a:gd name="connsiteX6" fmla="*/ 261251 w 6716683"/>
                <a:gd name="connsiteY6" fmla="*/ 0 h 1558710"/>
                <a:gd name="connsiteX7" fmla="*/ 575081 w 6716683"/>
                <a:gd name="connsiteY7" fmla="*/ 328426 h 1558710"/>
                <a:gd name="connsiteX8" fmla="*/ 6511632 w 6716683"/>
                <a:gd name="connsiteY8" fmla="*/ 328426 h 1558710"/>
                <a:gd name="connsiteX9" fmla="*/ 6716683 w 6716683"/>
                <a:gd name="connsiteY9" fmla="*/ 533477 h 1558710"/>
                <a:gd name="connsiteX10" fmla="*/ 6716683 w 6716683"/>
                <a:gd name="connsiteY10" fmla="*/ 1353659 h 1558710"/>
                <a:gd name="connsiteX11" fmla="*/ 6511632 w 6716683"/>
                <a:gd name="connsiteY11" fmla="*/ 1558710 h 155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16683" h="1558710">
                  <a:moveTo>
                    <a:pt x="6511632" y="1558710"/>
                  </a:moveTo>
                  <a:lnTo>
                    <a:pt x="205051" y="1558710"/>
                  </a:lnTo>
                  <a:cubicBezTo>
                    <a:pt x="91804" y="1558710"/>
                    <a:pt x="0" y="1466906"/>
                    <a:pt x="0" y="1353659"/>
                  </a:cubicBezTo>
                  <a:lnTo>
                    <a:pt x="0" y="533477"/>
                  </a:lnTo>
                  <a:cubicBezTo>
                    <a:pt x="0" y="420230"/>
                    <a:pt x="91804" y="328426"/>
                    <a:pt x="205051" y="328426"/>
                  </a:cubicBezTo>
                  <a:lnTo>
                    <a:pt x="261251" y="328426"/>
                  </a:lnTo>
                  <a:lnTo>
                    <a:pt x="261251" y="0"/>
                  </a:lnTo>
                  <a:lnTo>
                    <a:pt x="575081" y="328426"/>
                  </a:lnTo>
                  <a:lnTo>
                    <a:pt x="6511632" y="328426"/>
                  </a:lnTo>
                  <a:cubicBezTo>
                    <a:pt x="6624879" y="328426"/>
                    <a:pt x="6716683" y="420230"/>
                    <a:pt x="6716683" y="533477"/>
                  </a:cubicBezTo>
                  <a:lnTo>
                    <a:pt x="6716683" y="1353659"/>
                  </a:lnTo>
                  <a:cubicBezTo>
                    <a:pt x="6716683" y="1466906"/>
                    <a:pt x="6624879" y="1558710"/>
                    <a:pt x="6511632" y="155871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35" name="TextBox 4"/>
            <p:cNvSpPr txBox="1">
              <a:spLocks noChangeArrowheads="1"/>
            </p:cNvSpPr>
            <p:nvPr/>
          </p:nvSpPr>
          <p:spPr bwMode="auto">
            <a:xfrm>
              <a:off x="755591" y="1915724"/>
              <a:ext cx="6467446" cy="108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itchFamily="50" charset="0"/>
                </a:rPr>
                <a:t>The name for two letters that make one sound is a </a:t>
              </a:r>
              <a:r>
                <a:rPr lang="en-GB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itchFamily="50" charset="0"/>
                </a:rPr>
                <a:t>digraph</a:t>
              </a:r>
              <a:r>
                <a:rPr lang="en-GB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itchFamily="50" charset="0"/>
                </a:rPr>
                <a:t>. Can </a:t>
              </a: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itchFamily="50" charset="0"/>
                </a:rPr>
                <a:t>you spot the digraph in each of these words? Write them down and draw a circle around the digraph and a line under the silent </a:t>
              </a:r>
              <a:r>
                <a:rPr lang="en-GB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itchFamily="50" charset="0"/>
                </a:rPr>
                <a:t>letter.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3"/>
          <a:stretch>
            <a:fillRect/>
          </a:stretch>
        </p:blipFill>
        <p:spPr bwMode="auto">
          <a:xfrm>
            <a:off x="6958013" y="2649538"/>
            <a:ext cx="15875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03300" y="4375150"/>
            <a:ext cx="139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thumb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117850" y="4379913"/>
            <a:ext cx="1398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doubt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99063" y="4375150"/>
            <a:ext cx="139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calm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838325" y="4375150"/>
            <a:ext cx="390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776913" y="4375150"/>
            <a:ext cx="290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800475" y="4379913"/>
            <a:ext cx="390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037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A7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A7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A7F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755650" y="612775"/>
            <a:ext cx="7632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Read the sentences and choose the best spelling word to complete each one. 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7810" y="1382216"/>
            <a:ext cx="7632700" cy="1133475"/>
          </a:xfrm>
          <a:prstGeom prst="rect">
            <a:avLst/>
          </a:prstGeom>
          <a:solidFill>
            <a:schemeClr val="bg1"/>
          </a:solidFill>
          <a:ln w="38100">
            <a:solidFill>
              <a:srgbClr val="8C368D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“Please use your </a:t>
            </a:r>
            <a:r>
              <a:rPr lang="en-GB" alt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</a:t>
            </a:r>
            <a:r>
              <a:rPr lang="en-GB" altLang="en-US" sz="2200" dirty="0">
                <a:solidFill>
                  <a:schemeClr val="tx1"/>
                </a:solidFill>
              </a:rPr>
              <a:t> and fork,” the lunchtime supervisor reminded the children.</a:t>
            </a:r>
          </a:p>
        </p:txBody>
      </p:sp>
      <p:sp>
        <p:nvSpPr>
          <p:cNvPr id="4" name="answer"/>
          <p:cNvSpPr txBox="1">
            <a:spLocks noChangeArrowheads="1"/>
          </p:cNvSpPr>
          <p:nvPr/>
        </p:nvSpPr>
        <p:spPr bwMode="auto">
          <a:xfrm>
            <a:off x="1979712" y="5844316"/>
            <a:ext cx="15478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</a:p>
        </p:txBody>
      </p:sp>
      <p:sp>
        <p:nvSpPr>
          <p:cNvPr id="5" name="knife"/>
          <p:cNvSpPr txBox="1">
            <a:spLocks noChangeArrowheads="1"/>
          </p:cNvSpPr>
          <p:nvPr/>
        </p:nvSpPr>
        <p:spPr bwMode="auto">
          <a:xfrm>
            <a:off x="5786174" y="5799755"/>
            <a:ext cx="15478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knife</a:t>
            </a:r>
          </a:p>
        </p:txBody>
      </p:sp>
      <p:sp>
        <p:nvSpPr>
          <p:cNvPr id="6" name="write"/>
          <p:cNvSpPr txBox="1">
            <a:spLocks noChangeArrowheads="1"/>
          </p:cNvSpPr>
          <p:nvPr/>
        </p:nvSpPr>
        <p:spPr bwMode="auto">
          <a:xfrm>
            <a:off x="3240211" y="5814659"/>
            <a:ext cx="154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</a:t>
            </a:r>
          </a:p>
        </p:txBody>
      </p:sp>
      <p:sp>
        <p:nvSpPr>
          <p:cNvPr id="7" name="knock"/>
          <p:cNvSpPr txBox="1">
            <a:spLocks noChangeArrowheads="1"/>
          </p:cNvSpPr>
          <p:nvPr/>
        </p:nvSpPr>
        <p:spPr bwMode="auto">
          <a:xfrm>
            <a:off x="4531785" y="5814659"/>
            <a:ext cx="154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knock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5650" y="2515691"/>
            <a:ext cx="7632700" cy="1133475"/>
          </a:xfrm>
          <a:prstGeom prst="rect">
            <a:avLst/>
          </a:prstGeom>
          <a:solidFill>
            <a:schemeClr val="bg1"/>
          </a:solidFill>
          <a:ln w="38100">
            <a:solidFill>
              <a:srgbClr val="8C368D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en-GB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my own book is my ambition.</a:t>
            </a:r>
            <a:endParaRPr lang="en-GB" altLang="en-US" sz="2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55650" y="3649167"/>
            <a:ext cx="7624860" cy="994552"/>
          </a:xfrm>
          <a:prstGeom prst="rect">
            <a:avLst/>
          </a:prstGeom>
          <a:solidFill>
            <a:schemeClr val="bg1"/>
          </a:solidFill>
          <a:ln w="38100">
            <a:solidFill>
              <a:srgbClr val="8C368D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‘The doorbell is broken.</a:t>
            </a:r>
            <a:r>
              <a:rPr lang="en-GB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loudly,’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sign on the door read.</a:t>
            </a:r>
            <a:endParaRPr lang="en-GB" altLang="en-US" sz="2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55650" y="4643719"/>
            <a:ext cx="7632700" cy="1133475"/>
          </a:xfrm>
          <a:prstGeom prst="rect">
            <a:avLst/>
          </a:prstGeom>
          <a:solidFill>
            <a:schemeClr val="bg1"/>
          </a:solidFill>
          <a:ln w="38100">
            <a:solidFill>
              <a:srgbClr val="8C368D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“No, I don’t want any pudding, thank you,” </a:t>
            </a:r>
            <a:b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en-US" sz="2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came Clem’s </a:t>
            </a:r>
            <a:r>
              <a:rPr lang="en-GB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GB" altLang="en-US" sz="22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GB" altLang="en-US" sz="22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6" grpId="5"/>
      <p:bldP spid="7" grpId="0"/>
      <p:bldP spid="7" grpId="1"/>
      <p:bldP spid="7" grpId="2"/>
      <p:bldP spid="7" grpId="3"/>
      <p:bldP spid="7" grpId="4"/>
      <p:bldP spid="7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339752" y="1620351"/>
            <a:ext cx="4900612" cy="3751262"/>
            <a:chOff x="2867184" y="2178705"/>
            <a:chExt cx="3722802" cy="2849727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184" y="2178705"/>
              <a:ext cx="3722802" cy="284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0"/>
            <a:stretch>
              <a:fillRect/>
            </a:stretch>
          </p:blipFill>
          <p:spPr bwMode="auto">
            <a:xfrm>
              <a:off x="3001433" y="2287015"/>
              <a:ext cx="3445934" cy="256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55650" y="633413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picture </a:t>
            </a:r>
            <a:r>
              <a:rPr lang="en-GB" alt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word, </a:t>
            </a: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island, in a sentence using a preposition.</a:t>
            </a:r>
          </a:p>
        </p:txBody>
      </p:sp>
    </p:spTree>
    <p:extLst>
      <p:ext uri="{BB962C8B-B14F-4D97-AF65-F5344CB8AC3E}">
        <p14:creationId xmlns:p14="http://schemas.microsoft.com/office/powerpoint/2010/main" val="12873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961C5-205E-4F13-B840-84B0C6A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Spellings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Monday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483512" y="1417638"/>
            <a:ext cx="2144272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856" y="1908863"/>
            <a:ext cx="2709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0000"/>
              </a:solidFill>
              <a:latin typeface="Tuffy"/>
            </a:endParaRPr>
          </a:p>
          <a:p>
            <a:pPr marR="0"/>
            <a:r>
              <a:rPr lang="en-GB" dirty="0">
                <a:solidFill>
                  <a:srgbClr val="000000"/>
                </a:solidFill>
                <a:latin typeface="Tuffy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440" y="2308972"/>
            <a:ext cx="2249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sland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nswer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91759"/>
            <a:ext cx="5131546" cy="38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Reading </a:t>
            </a:r>
            <a:r>
              <a:rPr lang="en-GB" dirty="0" smtClean="0"/>
              <a:t>Monday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899738" cy="495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90428"/>
            <a:ext cx="33843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We’ve noticed that there are not many of you doing Bug Club each day.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log on, read your books and remember to 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the questions!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checking each week to see who is reading!</a:t>
            </a:r>
          </a:p>
        </p:txBody>
      </p:sp>
    </p:spTree>
    <p:extLst>
      <p:ext uri="{BB962C8B-B14F-4D97-AF65-F5344CB8AC3E}">
        <p14:creationId xmlns:p14="http://schemas.microsoft.com/office/powerpoint/2010/main" val="23586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Creative Writing Monday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26632"/>
            <a:ext cx="763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Finish the Story! Can you include verbs like in the sentence challenge too?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36586"/>
            <a:ext cx="4253691" cy="57047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36" y="909956"/>
            <a:ext cx="3333019" cy="32552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49" y="4218043"/>
            <a:ext cx="3069995" cy="2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344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Monday 29th June</vt:lpstr>
      <vt:lpstr>PowerPoint Presentation</vt:lpstr>
      <vt:lpstr>PowerPoint Presentation</vt:lpstr>
      <vt:lpstr>PowerPoint Presentation</vt:lpstr>
      <vt:lpstr>PowerPoint Presentation</vt:lpstr>
      <vt:lpstr>Spellings  Monday</vt:lpstr>
      <vt:lpstr>Reading Monday</vt:lpstr>
      <vt:lpstr>Creative Writing Monday</vt:lpstr>
      <vt:lpstr>Maths Monday</vt:lpstr>
      <vt:lpstr>Maths Monday</vt:lpstr>
      <vt:lpstr>Topic – History </vt:lpstr>
      <vt:lpstr>Topic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Home Learning</dc:title>
  <dc:creator>Melanie Lord</dc:creator>
  <cp:lastModifiedBy>Christ The King School</cp:lastModifiedBy>
  <cp:revision>840</cp:revision>
  <dcterms:created xsi:type="dcterms:W3CDTF">2020-04-19T20:34:20Z</dcterms:created>
  <dcterms:modified xsi:type="dcterms:W3CDTF">2020-06-26T09:36:14Z</dcterms:modified>
</cp:coreProperties>
</file>