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26" r:id="rId2"/>
    <p:sldId id="259" r:id="rId3"/>
    <p:sldId id="285" r:id="rId4"/>
    <p:sldId id="362" r:id="rId5"/>
    <p:sldId id="537" r:id="rId6"/>
    <p:sldId id="541" r:id="rId7"/>
    <p:sldId id="542" r:id="rId8"/>
    <p:sldId id="538" r:id="rId9"/>
    <p:sldId id="539" r:id="rId10"/>
    <p:sldId id="540" r:id="rId11"/>
    <p:sldId id="543" r:id="rId12"/>
    <p:sldId id="536" r:id="rId13"/>
    <p:sldId id="53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kent" initials="R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7A8"/>
    <a:srgbClr val="B0DFF3"/>
    <a:srgbClr val="D00000"/>
    <a:srgbClr val="FFF001"/>
    <a:srgbClr val="EDCDD2"/>
    <a:srgbClr val="A99A85"/>
    <a:srgbClr val="FFD757"/>
    <a:srgbClr val="FCFEE9"/>
    <a:srgbClr val="C82881"/>
    <a:srgbClr val="ADC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04" autoAdjust="0"/>
  </p:normalViewPr>
  <p:slideViewPr>
    <p:cSldViewPr>
      <p:cViewPr>
        <p:scale>
          <a:sx n="50" d="100"/>
          <a:sy n="50" d="100"/>
        </p:scale>
        <p:origin x="-19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31C7C-71E4-49D3-B1DA-2C66521D03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90C8-6548-4AF5-A3FB-A4B39D146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4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0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4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6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43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2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5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6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3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5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3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7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www.tentenresources.co.uk/daily-prayers-for-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Wellbeing activities for kids stuck indoors | 5 Minute 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68" y="173458"/>
            <a:ext cx="6309782" cy="656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29" y="0"/>
            <a:ext cx="521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7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Maths </a:t>
            </a:r>
            <a:r>
              <a:rPr lang="en-GB" dirty="0" smtClean="0"/>
              <a:t>Wednesday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3743" y="3789040"/>
            <a:ext cx="9144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Remember: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Please log in to these for maths before you do My Maths. These will help you with the tasks for My Maths this week.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4630666" cy="158417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510138" cy="2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6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Maths </a:t>
            </a:r>
            <a:r>
              <a:rPr lang="en-GB" dirty="0" smtClean="0"/>
              <a:t>Wednesday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" y="1772816"/>
            <a:ext cx="9144000" cy="120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Remember daily: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1" y="634375"/>
            <a:ext cx="3277057" cy="93358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04935"/>
            <a:ext cx="2172003" cy="74305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62" y="1740021"/>
            <a:ext cx="1560573" cy="1159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35699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10 tasks this week. You can do all the times tables tasks, or pick the ones that you know were your target times tables before lockdown.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437112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Year 3 Booster:</a:t>
            </a:r>
          </a:p>
          <a:p>
            <a:endParaRPr lang="en-GB" dirty="0"/>
          </a:p>
          <a:p>
            <a:r>
              <a:rPr lang="en-GB" dirty="0" smtClean="0"/>
              <a:t>Monday: Ordering whole numbers</a:t>
            </a:r>
          </a:p>
          <a:p>
            <a:r>
              <a:rPr lang="en-GB" dirty="0" smtClean="0"/>
              <a:t>Tuesday:  Place value</a:t>
            </a:r>
          </a:p>
          <a:p>
            <a:r>
              <a:rPr lang="en-GB" dirty="0" smtClean="0"/>
              <a:t>Wednesday: Greater than, less than</a:t>
            </a:r>
          </a:p>
          <a:p>
            <a:r>
              <a:rPr lang="en-GB" dirty="0" smtClean="0"/>
              <a:t>Thursday: estimating amounts</a:t>
            </a:r>
          </a:p>
          <a:p>
            <a:r>
              <a:rPr lang="en-GB" dirty="0" smtClean="0"/>
              <a:t>Friday: number and place value  3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03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52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Topic </a:t>
            </a:r>
            <a:br>
              <a:rPr lang="en-GB" sz="4000" b="1" dirty="0" smtClean="0"/>
            </a:b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276872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See the Topic </a:t>
            </a:r>
            <a:r>
              <a:rPr lang="en-GB" sz="3600" dirty="0" err="1" smtClean="0"/>
              <a:t>Powerpoint</a:t>
            </a:r>
            <a:r>
              <a:rPr lang="en-GB" sz="3600" dirty="0" smtClean="0"/>
              <a:t> for: </a:t>
            </a:r>
          </a:p>
          <a:p>
            <a:pPr algn="ctr"/>
            <a:r>
              <a:rPr lang="en-GB" sz="3600" dirty="0" smtClean="0"/>
              <a:t>RE</a:t>
            </a:r>
          </a:p>
          <a:p>
            <a:pPr algn="ctr"/>
            <a:r>
              <a:rPr lang="en-GB" sz="3600" dirty="0" smtClean="0"/>
              <a:t>Science</a:t>
            </a:r>
          </a:p>
          <a:p>
            <a:pPr algn="ctr"/>
            <a:r>
              <a:rPr lang="en-GB" sz="3600" dirty="0" smtClean="0"/>
              <a:t>History</a:t>
            </a:r>
          </a:p>
          <a:p>
            <a:pPr algn="ctr"/>
            <a:r>
              <a:rPr lang="en-GB" sz="3600" dirty="0" smtClean="0"/>
              <a:t>Music</a:t>
            </a:r>
          </a:p>
          <a:p>
            <a:pPr algn="ctr"/>
            <a:r>
              <a:rPr lang="en-GB" sz="3600" dirty="0" smtClean="0"/>
              <a:t>PSHCE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554777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solidFill>
                  <a:srgbClr val="FFFF00"/>
                </a:solidFill>
              </a:rPr>
              <a:t>Choose something to do today</a:t>
            </a:r>
            <a:endParaRPr lang="en-GB" sz="40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2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56" y="-20912"/>
            <a:ext cx="8229600" cy="71360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Wednesday 1</a:t>
            </a:r>
            <a:r>
              <a:rPr lang="en-GB" baseline="30000" dirty="0" smtClean="0"/>
              <a:t>st</a:t>
            </a:r>
            <a:r>
              <a:rPr lang="en-GB" dirty="0" smtClean="0"/>
              <a:t> July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6926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Morning prayer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00808" y="109754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https://www.tentenresources.co.uk/daily-prayers-for-home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3801006" cy="228631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0" y="1466873"/>
            <a:ext cx="3290650" cy="52402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72" y="4286713"/>
            <a:ext cx="5432847" cy="21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A961C5-205E-4F13-B840-84B0C6A8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Spellings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Wednesday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483512" y="1417638"/>
            <a:ext cx="2144272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altLang="en-US" sz="2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Today’s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856" y="1908863"/>
            <a:ext cx="27099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0000"/>
              </a:solidFill>
              <a:latin typeface="Tuffy"/>
            </a:endParaRPr>
          </a:p>
          <a:p>
            <a:pPr marR="0"/>
            <a:r>
              <a:rPr lang="en-GB" dirty="0">
                <a:solidFill>
                  <a:srgbClr val="000000"/>
                </a:solidFill>
                <a:latin typeface="Tuffy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440" y="2308972"/>
            <a:ext cx="2249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humb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oubt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calm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1" y="1630712"/>
            <a:ext cx="5467755" cy="41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Reading </a:t>
            </a:r>
            <a:r>
              <a:rPr lang="en-GB" dirty="0" smtClean="0"/>
              <a:t>Wednesday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4899738" cy="495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90428"/>
            <a:ext cx="33843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We’ve noticed that there are not many of you doing Bug Club each day.</a:t>
            </a:r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log on, read your books and remember to 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the questions!</a:t>
            </a:r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checking each week to see who is reading!</a:t>
            </a:r>
          </a:p>
        </p:txBody>
      </p:sp>
    </p:spTree>
    <p:extLst>
      <p:ext uri="{BB962C8B-B14F-4D97-AF65-F5344CB8AC3E}">
        <p14:creationId xmlns:p14="http://schemas.microsoft.com/office/powerpoint/2010/main" val="23586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75" y="0"/>
            <a:ext cx="8229600" cy="836712"/>
          </a:xfrm>
        </p:spPr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251520" y="1085282"/>
            <a:ext cx="86409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next couple of weeks, your reading and writing will be linked to your Science topic about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parts of the flower and how a flowering plant will reproduce. </a:t>
            </a:r>
          </a:p>
          <a:p>
            <a:endParaRPr lang="en-GB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Today, (or the next day you have good weather) try to go on a Plant Hunt either in your garden at home, or your neighbourhood, or local park or garden. </a:t>
            </a:r>
          </a:p>
          <a:p>
            <a:endParaRPr lang="en-GB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ideas from the following slides.  </a:t>
            </a: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(it says school and teacher, but just imagine  it is home, and grown up!)</a:t>
            </a:r>
          </a:p>
        </p:txBody>
      </p:sp>
    </p:spTree>
    <p:extLst>
      <p:ext uri="{BB962C8B-B14F-4D97-AF65-F5344CB8AC3E}">
        <p14:creationId xmlns:p14="http://schemas.microsoft.com/office/powerpoint/2010/main" val="287054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8" y="341303"/>
            <a:ext cx="2232248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Reading 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254"/>
            <a:ext cx="5472608" cy="68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4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18" y="0"/>
            <a:ext cx="5904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9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8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1" y="240475"/>
            <a:ext cx="8220075" cy="849477"/>
          </a:xfrm>
        </p:spPr>
        <p:txBody>
          <a:bodyPr/>
          <a:lstStyle/>
          <a:p>
            <a:r>
              <a:rPr lang="en-GB" sz="3600" b="1" u="sng" dirty="0" smtClean="0"/>
              <a:t>A New Discovery</a:t>
            </a:r>
            <a:endParaRPr lang="en-GB" sz="36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0" y="888878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Imagine that you are a plant hunter!</a:t>
            </a:r>
          </a:p>
          <a:p>
            <a:pPr algn="ctr"/>
            <a:r>
              <a:rPr lang="en-GB" sz="2800" dirty="0"/>
              <a:t>You have made a new discovery, finding a new plant that </a:t>
            </a:r>
            <a:r>
              <a:rPr lang="en-GB" sz="2800" b="1" i="1" u="sng" dirty="0"/>
              <a:t>nobody</a:t>
            </a:r>
            <a:r>
              <a:rPr lang="en-GB" sz="2800" dirty="0"/>
              <a:t> has ever seen before.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5650" y="2422636"/>
            <a:ext cx="3379747" cy="584775"/>
            <a:chOff x="2005094" y="1318574"/>
            <a:chExt cx="3379747" cy="584775"/>
          </a:xfrm>
        </p:grpSpPr>
        <p:sp>
          <p:nvSpPr>
            <p:cNvPr id="10" name="Rectangle 9"/>
            <p:cNvSpPr/>
            <p:nvPr/>
          </p:nvSpPr>
          <p:spPr>
            <a:xfrm>
              <a:off x="2235755" y="1412913"/>
              <a:ext cx="3149086" cy="396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will you call it?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005094" y="1318574"/>
              <a:ext cx="461319" cy="584775"/>
              <a:chOff x="776277" y="1256016"/>
              <a:chExt cx="461319" cy="58477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776277" y="1326974"/>
                <a:ext cx="461319" cy="46131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84D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0825919">
                <a:off x="817165" y="1256016"/>
                <a:ext cx="2984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ln>
                      <a:solidFill>
                        <a:srgbClr val="E84D15"/>
                      </a:solidFill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?</a:t>
                </a:r>
                <a:endParaRPr lang="en-GB" sz="3200" b="1" dirty="0">
                  <a:ln>
                    <a:solidFill>
                      <a:srgbClr val="E84D15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5023" y="2988741"/>
            <a:ext cx="3400373" cy="584775"/>
            <a:chOff x="2005094" y="1318574"/>
            <a:chExt cx="3400373" cy="584775"/>
          </a:xfrm>
        </p:grpSpPr>
        <p:sp>
          <p:nvSpPr>
            <p:cNvPr id="15" name="Rectangle 14"/>
            <p:cNvSpPr/>
            <p:nvPr/>
          </p:nvSpPr>
          <p:spPr>
            <a:xfrm>
              <a:off x="2235755" y="1412913"/>
              <a:ext cx="3169712" cy="396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does it look like?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005094" y="1318574"/>
              <a:ext cx="461319" cy="584775"/>
              <a:chOff x="776277" y="1256016"/>
              <a:chExt cx="461319" cy="58477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776277" y="1326974"/>
                <a:ext cx="461319" cy="46131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84D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0825919">
                <a:off x="817165" y="1256016"/>
                <a:ext cx="2984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ln>
                      <a:solidFill>
                        <a:srgbClr val="E84D15"/>
                      </a:solidFill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?</a:t>
                </a:r>
                <a:endParaRPr lang="en-GB" sz="3200" b="1" dirty="0">
                  <a:ln>
                    <a:solidFill>
                      <a:srgbClr val="E84D15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14396" y="3554846"/>
            <a:ext cx="4634603" cy="584775"/>
            <a:chOff x="2005094" y="1318574"/>
            <a:chExt cx="4634603" cy="584775"/>
          </a:xfrm>
        </p:grpSpPr>
        <p:sp>
          <p:nvSpPr>
            <p:cNvPr id="20" name="Rectangle 19"/>
            <p:cNvSpPr/>
            <p:nvPr/>
          </p:nvSpPr>
          <p:spPr>
            <a:xfrm>
              <a:off x="2235754" y="1412913"/>
              <a:ext cx="4403943" cy="396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does it take in water and light?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005094" y="1318574"/>
              <a:ext cx="461319" cy="584775"/>
              <a:chOff x="776277" y="1256016"/>
              <a:chExt cx="461319" cy="58477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776277" y="1326974"/>
                <a:ext cx="461319" cy="46131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84D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0825919">
                <a:off x="817165" y="1256016"/>
                <a:ext cx="2984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ln>
                      <a:solidFill>
                        <a:srgbClr val="E84D15"/>
                      </a:solidFill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?</a:t>
                </a:r>
                <a:endParaRPr lang="en-GB" sz="3200" b="1" dirty="0">
                  <a:ln>
                    <a:solidFill>
                      <a:srgbClr val="E84D15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3769" y="4120951"/>
            <a:ext cx="3441627" cy="584775"/>
            <a:chOff x="2005094" y="1318574"/>
            <a:chExt cx="3441627" cy="584775"/>
          </a:xfrm>
        </p:grpSpPr>
        <p:sp>
          <p:nvSpPr>
            <p:cNvPr id="27" name="Rectangle 26"/>
            <p:cNvSpPr/>
            <p:nvPr/>
          </p:nvSpPr>
          <p:spPr>
            <a:xfrm>
              <a:off x="2235755" y="1412913"/>
              <a:ext cx="3210966" cy="396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8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How will you care for it?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005094" y="1318574"/>
              <a:ext cx="461319" cy="584775"/>
              <a:chOff x="776277" y="1256016"/>
              <a:chExt cx="461319" cy="58477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76277" y="1326974"/>
                <a:ext cx="461319" cy="46131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84D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20825919">
                <a:off x="817165" y="1256016"/>
                <a:ext cx="2984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ln>
                      <a:solidFill>
                        <a:srgbClr val="E84D15"/>
                      </a:solidFill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?</a:t>
                </a:r>
                <a:endParaRPr lang="en-GB" sz="3200" b="1" dirty="0">
                  <a:ln>
                    <a:solidFill>
                      <a:srgbClr val="E84D15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757375" y="4781395"/>
            <a:ext cx="3814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your </a:t>
            </a:r>
            <a:r>
              <a:rPr lang="en-GB" b="1" dirty="0">
                <a:solidFill>
                  <a:srgbClr val="00B0F0"/>
                </a:solidFill>
              </a:rPr>
              <a:t>New Discovery Activity Sheet </a:t>
            </a:r>
            <a:r>
              <a:rPr lang="en-GB" dirty="0"/>
              <a:t>to draw a picture of your new plant and explain what it needs to grow healthily.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89" y="2520837"/>
            <a:ext cx="5140411" cy="4400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197" y="240476"/>
            <a:ext cx="227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WRITING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351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Wednesday 1st July</vt:lpstr>
      <vt:lpstr>Spellings  Wednesday</vt:lpstr>
      <vt:lpstr>Reading Wednesday</vt:lpstr>
      <vt:lpstr>Reading</vt:lpstr>
      <vt:lpstr>Reading </vt:lpstr>
      <vt:lpstr>PowerPoint Presentation</vt:lpstr>
      <vt:lpstr>PowerPoint Presentation</vt:lpstr>
      <vt:lpstr>A New Discovery</vt:lpstr>
      <vt:lpstr>PowerPoint Presentation</vt:lpstr>
      <vt:lpstr>Maths Wednesday</vt:lpstr>
      <vt:lpstr>Maths Wednesday</vt:lpstr>
      <vt:lpstr>Topic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Home Learning</dc:title>
  <dc:creator>Melanie Lord</dc:creator>
  <cp:lastModifiedBy>Christ The King School</cp:lastModifiedBy>
  <cp:revision>872</cp:revision>
  <dcterms:created xsi:type="dcterms:W3CDTF">2020-04-19T20:34:20Z</dcterms:created>
  <dcterms:modified xsi:type="dcterms:W3CDTF">2020-06-26T09:52:07Z</dcterms:modified>
</cp:coreProperties>
</file>