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526" r:id="rId2"/>
    <p:sldId id="259" r:id="rId3"/>
    <p:sldId id="537" r:id="rId4"/>
    <p:sldId id="285" r:id="rId5"/>
    <p:sldId id="538" r:id="rId6"/>
    <p:sldId id="539" r:id="rId7"/>
    <p:sldId id="362" r:id="rId8"/>
    <p:sldId id="306" r:id="rId9"/>
    <p:sldId id="540" r:id="rId10"/>
    <p:sldId id="378" r:id="rId11"/>
    <p:sldId id="536" r:id="rId12"/>
    <p:sldId id="53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 kent" initials="R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8"/>
    <a:srgbClr val="B0DFF3"/>
    <a:srgbClr val="D00000"/>
    <a:srgbClr val="FFF001"/>
    <a:srgbClr val="EDCDD2"/>
    <a:srgbClr val="A99A85"/>
    <a:srgbClr val="FFD757"/>
    <a:srgbClr val="FCFEE9"/>
    <a:srgbClr val="C82881"/>
    <a:srgbClr val="ADC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04" autoAdjust="0"/>
  </p:normalViewPr>
  <p:slideViewPr>
    <p:cSldViewPr>
      <p:cViewPr varScale="1">
        <p:scale>
          <a:sx n="53" d="100"/>
          <a:sy n="53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31C7C-71E4-49D3-B1DA-2C66521D031D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90C8-6548-4AF5-A3FB-A4B39D146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4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0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4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2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6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15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06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3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3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1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3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9555-3641-4E92-A5D8-AD8DED8DABEB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BC1B-B493-486F-B43C-3C9FDF44A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7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www.tentenresources.co.uk/daily-prayers-for-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D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 descr="Wellbeing activities for kids stuck indoors | 5 Minute Fu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96652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81"/>
          <a:stretch/>
        </p:blipFill>
        <p:spPr bwMode="auto">
          <a:xfrm>
            <a:off x="3037971" y="1124744"/>
            <a:ext cx="59686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6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Maths </a:t>
            </a:r>
            <a:r>
              <a:rPr lang="en-GB" dirty="0" smtClean="0"/>
              <a:t>Thursday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3743" y="3789040"/>
            <a:ext cx="91440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Remember: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Please log in to these for maths before you do My Maths. These will help you with the tasks for My Maths this week. 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630666" cy="158417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3510138" cy="260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>Maths </a:t>
            </a:r>
            <a:r>
              <a:rPr lang="en-GB" dirty="0" smtClean="0"/>
              <a:t>Thursday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1" y="1772816"/>
            <a:ext cx="9144000" cy="1207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Remember daily: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471" y="634375"/>
            <a:ext cx="3277057" cy="93358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04935"/>
            <a:ext cx="2172003" cy="74305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562" y="1740021"/>
            <a:ext cx="1560573" cy="11599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335699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10 tasks this week. You can do all the times tables tasks, or pick the ones that you know were your target times tables before lockdown.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443711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Year 3 Booster:</a:t>
            </a:r>
          </a:p>
          <a:p>
            <a:endParaRPr lang="en-GB" dirty="0"/>
          </a:p>
          <a:p>
            <a:r>
              <a:rPr lang="en-GB" dirty="0" smtClean="0"/>
              <a:t>Monday: Ordering whole numbers</a:t>
            </a:r>
          </a:p>
          <a:p>
            <a:r>
              <a:rPr lang="en-GB" dirty="0" smtClean="0"/>
              <a:t>Tuesday:  Place value</a:t>
            </a:r>
          </a:p>
          <a:p>
            <a:r>
              <a:rPr lang="en-GB" dirty="0" smtClean="0"/>
              <a:t>Wednesday: Greater than, less than</a:t>
            </a:r>
          </a:p>
          <a:p>
            <a:r>
              <a:rPr lang="en-GB" dirty="0" smtClean="0"/>
              <a:t>Thursday: estimating amounts</a:t>
            </a:r>
          </a:p>
          <a:p>
            <a:r>
              <a:rPr lang="en-GB" dirty="0" smtClean="0"/>
              <a:t>Friday: number and place value  3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03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52" y="116632"/>
            <a:ext cx="8229600" cy="1296144"/>
          </a:xfrm>
        </p:spPr>
        <p:txBody>
          <a:bodyPr>
            <a:noAutofit/>
          </a:bodyPr>
          <a:lstStyle/>
          <a:p>
            <a:r>
              <a:rPr lang="en-GB" sz="4000" b="1" dirty="0" smtClean="0"/>
              <a:t>Topic </a:t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772816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See the Topic </a:t>
            </a:r>
            <a:r>
              <a:rPr lang="en-GB" sz="3600" dirty="0" err="1" smtClean="0"/>
              <a:t>Powerpoint</a:t>
            </a:r>
            <a:r>
              <a:rPr lang="en-GB" sz="3600" dirty="0" smtClean="0"/>
              <a:t> for: </a:t>
            </a:r>
          </a:p>
          <a:p>
            <a:pPr algn="ctr"/>
            <a:r>
              <a:rPr lang="en-GB" sz="3600" dirty="0" smtClean="0"/>
              <a:t>RE</a:t>
            </a:r>
          </a:p>
          <a:p>
            <a:pPr algn="ctr"/>
            <a:r>
              <a:rPr lang="en-GB" sz="3600" dirty="0" smtClean="0"/>
              <a:t>Science</a:t>
            </a:r>
          </a:p>
          <a:p>
            <a:pPr algn="ctr"/>
            <a:r>
              <a:rPr lang="en-GB" sz="3600" dirty="0" smtClean="0"/>
              <a:t>History</a:t>
            </a:r>
          </a:p>
          <a:p>
            <a:pPr algn="ctr"/>
            <a:r>
              <a:rPr lang="en-GB" sz="3600" dirty="0" smtClean="0"/>
              <a:t>Music</a:t>
            </a:r>
          </a:p>
          <a:p>
            <a:pPr algn="ctr"/>
            <a:r>
              <a:rPr lang="en-GB" sz="3600" dirty="0" smtClean="0"/>
              <a:t>PSHCE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4189" y="5486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Science and History projects are due tomorrow! </a:t>
            </a:r>
          </a:p>
        </p:txBody>
      </p:sp>
    </p:spTree>
    <p:extLst>
      <p:ext uri="{BB962C8B-B14F-4D97-AF65-F5344CB8AC3E}">
        <p14:creationId xmlns:p14="http://schemas.microsoft.com/office/powerpoint/2010/main" val="268482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56" y="-20912"/>
            <a:ext cx="8229600" cy="7136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Thursday 9th July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6926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Morning prayer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00808" y="1097541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https://www.tentenresources.co.uk/daily-prayers-for-home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31" y="2636911"/>
            <a:ext cx="3487058" cy="21397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82" y="1737798"/>
            <a:ext cx="5113022" cy="406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90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46" y="35918"/>
            <a:ext cx="2059658" cy="476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Spelling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3151" y="908720"/>
            <a:ext cx="1619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spelling tasks this week are based on this half term’s spelling words. </a:t>
            </a:r>
          </a:p>
          <a:p>
            <a:endParaRPr lang="en-GB" sz="1400" dirty="0" smtClean="0"/>
          </a:p>
          <a:p>
            <a:r>
              <a:rPr lang="en-GB" sz="1400" dirty="0" smtClean="0"/>
              <a:t>Here is a list of this term’s spelling words to help you.</a:t>
            </a:r>
            <a:endParaRPr lang="en-GB" sz="1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883" y="0"/>
            <a:ext cx="7256117" cy="685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19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8440" y="2308972"/>
            <a:ext cx="2249344" cy="709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endParaRPr lang="en-GB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94" y="980727"/>
            <a:ext cx="8572578" cy="485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6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8525746" cy="387533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124744"/>
            <a:ext cx="746692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1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33" y="620688"/>
            <a:ext cx="7880285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5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/>
              <a:t>Reading </a:t>
            </a:r>
            <a:r>
              <a:rPr lang="en-GB" dirty="0" smtClean="0"/>
              <a:t>Thursday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052736"/>
            <a:ext cx="4899738" cy="49580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90428"/>
            <a:ext cx="33843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We’ve noticed that there are not many of you doing Bug Club each day.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log on, read your books and remember to </a:t>
            </a:r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 the questions!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checking each week to see who is reading!</a:t>
            </a:r>
          </a:p>
        </p:txBody>
      </p:sp>
    </p:spTree>
    <p:extLst>
      <p:ext uri="{BB962C8B-B14F-4D97-AF65-F5344CB8AC3E}">
        <p14:creationId xmlns:p14="http://schemas.microsoft.com/office/powerpoint/2010/main" val="23586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A7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900711-9CEE-4A6A-87A3-9CDB10D4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874442"/>
          </a:xfrm>
        </p:spPr>
        <p:txBody>
          <a:bodyPr>
            <a:normAutofit/>
          </a:bodyPr>
          <a:lstStyle/>
          <a:p>
            <a:r>
              <a:rPr lang="en-GB" b="1" dirty="0"/>
              <a:t>Drop Everything And Read </a:t>
            </a:r>
            <a:br>
              <a:rPr lang="en-GB" b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Log on to our Year </a:t>
            </a:r>
            <a:r>
              <a:rPr lang="en-GB" dirty="0" smtClean="0"/>
              <a:t>3 </a:t>
            </a:r>
            <a:r>
              <a:rPr lang="en-GB" dirty="0" err="1"/>
              <a:t>Eschools</a:t>
            </a:r>
            <a:r>
              <a:rPr lang="en-GB" dirty="0"/>
              <a:t> Page and I will post a video of me reading the class text to </a:t>
            </a:r>
            <a:r>
              <a:rPr lang="en-GB" dirty="0" smtClean="0"/>
              <a:t>you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897" y="4200525"/>
            <a:ext cx="1724025" cy="2657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226" y="4200525"/>
            <a:ext cx="1732799" cy="26597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2329" y="4241274"/>
            <a:ext cx="172402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8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0310"/>
            <a:ext cx="9036495" cy="5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9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200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Thursday 9th July</vt:lpstr>
      <vt:lpstr>Spelling</vt:lpstr>
      <vt:lpstr>PowerPoint Presentation</vt:lpstr>
      <vt:lpstr>PowerPoint Presentation</vt:lpstr>
      <vt:lpstr>PowerPoint Presentation</vt:lpstr>
      <vt:lpstr>Reading Thursday</vt:lpstr>
      <vt:lpstr>Drop Everything And Read   Log on to our Year 3 Eschools Page and I will post a video of me reading the class text to you</vt:lpstr>
      <vt:lpstr>PowerPoint Presentation</vt:lpstr>
      <vt:lpstr>Maths Thursday</vt:lpstr>
      <vt:lpstr>Maths Thursday</vt:lpstr>
      <vt:lpstr>Topic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Home Learning</dc:title>
  <dc:creator>Melanie Lord</dc:creator>
  <cp:lastModifiedBy>Christ The King School</cp:lastModifiedBy>
  <cp:revision>884</cp:revision>
  <dcterms:created xsi:type="dcterms:W3CDTF">2020-04-19T20:34:20Z</dcterms:created>
  <dcterms:modified xsi:type="dcterms:W3CDTF">2020-07-03T11:47:44Z</dcterms:modified>
</cp:coreProperties>
</file>