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5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6" r:id="rId39"/>
    <p:sldId id="295" r:id="rId40"/>
    <p:sldId id="293" r:id="rId41"/>
    <p:sldId id="294" r:id="rId42"/>
    <p:sldId id="297" r:id="rId43"/>
    <p:sldId id="298" r:id="rId44"/>
    <p:sldId id="299" r:id="rId45"/>
    <p:sldId id="303" r:id="rId46"/>
    <p:sldId id="302" r:id="rId47"/>
    <p:sldId id="300" r:id="rId48"/>
    <p:sldId id="301" r:id="rId49"/>
    <p:sldId id="304" r:id="rId50"/>
    <p:sldId id="307" r:id="rId51"/>
    <p:sldId id="305" r:id="rId52"/>
    <p:sldId id="306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58D-50B6-41BE-82BE-82D6BCEEE619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6156-0C5E-40CE-B9F0-67ACD77EE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7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58D-50B6-41BE-82BE-82D6BCEEE619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6156-0C5E-40CE-B9F0-67ACD77EE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58D-50B6-41BE-82BE-82D6BCEEE619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6156-0C5E-40CE-B9F0-67ACD77EE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60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58D-50B6-41BE-82BE-82D6BCEEE619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6156-0C5E-40CE-B9F0-67ACD77EE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2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58D-50B6-41BE-82BE-82D6BCEEE619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6156-0C5E-40CE-B9F0-67ACD77EE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9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58D-50B6-41BE-82BE-82D6BCEEE619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6156-0C5E-40CE-B9F0-67ACD77EE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7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58D-50B6-41BE-82BE-82D6BCEEE619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6156-0C5E-40CE-B9F0-67ACD77EE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9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58D-50B6-41BE-82BE-82D6BCEEE619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6156-0C5E-40CE-B9F0-67ACD77EE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8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58D-50B6-41BE-82BE-82D6BCEEE619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6156-0C5E-40CE-B9F0-67ACD77EE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45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58D-50B6-41BE-82BE-82D6BCEEE619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6156-0C5E-40CE-B9F0-67ACD77EE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74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58D-50B6-41BE-82BE-82D6BCEEE619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6156-0C5E-40CE-B9F0-67ACD77EE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02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B58D-50B6-41BE-82BE-82D6BCEEE619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26156-0C5E-40CE-B9F0-67ACD77EE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69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31034"/>
            <a:ext cx="485350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5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89" y="-13874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8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12576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1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10953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6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18" y="0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7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24341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5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0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4909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7" y="-20893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1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0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01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88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-15173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173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01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0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44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0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9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3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46" y="-20893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" y="-28398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4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57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2961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74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42" y="0"/>
            <a:ext cx="485350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7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9330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04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-29209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209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32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0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4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6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0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03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36" y="16673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3" y="16673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1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42" y="-29534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08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17322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" y="17322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8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55" y="0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17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0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9" y="-3408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21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12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34888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Now try without the pictures!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37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13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06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72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6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82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62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1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86" y="0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44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0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0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02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05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29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15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5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61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2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4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24341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17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301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973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822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471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288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454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371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457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47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18621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4" y="-7505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8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98" y="-9128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28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8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33" y="0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7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95" y="0"/>
            <a:ext cx="485350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48"/>
            <a:ext cx="4853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0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</Words>
  <Application>Microsoft Office PowerPoint</Application>
  <PresentationFormat>On-screen Show (4:3)</PresentationFormat>
  <Paragraphs>1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Burrows</dc:creator>
  <cp:lastModifiedBy>Steve Burrows</cp:lastModifiedBy>
  <cp:revision>3</cp:revision>
  <dcterms:created xsi:type="dcterms:W3CDTF">2016-01-08T18:23:29Z</dcterms:created>
  <dcterms:modified xsi:type="dcterms:W3CDTF">2016-01-08T18:47:42Z</dcterms:modified>
</cp:coreProperties>
</file>