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2" r:id="rId2"/>
    <p:sldId id="256" r:id="rId3"/>
    <p:sldId id="262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85" r:id="rId15"/>
    <p:sldId id="289" r:id="rId16"/>
    <p:sldId id="290" r:id="rId17"/>
    <p:sldId id="295" r:id="rId18"/>
    <p:sldId id="297" r:id="rId19"/>
    <p:sldId id="300" r:id="rId20"/>
    <p:sldId id="303" r:id="rId21"/>
    <p:sldId id="301" r:id="rId22"/>
    <p:sldId id="302" r:id="rId23"/>
    <p:sldId id="304" r:id="rId24"/>
    <p:sldId id="305" r:id="rId25"/>
    <p:sldId id="306" r:id="rId26"/>
    <p:sldId id="308" r:id="rId27"/>
    <p:sldId id="307" r:id="rId28"/>
    <p:sldId id="31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35091-3D94-418D-BF69-4FDE8D0E8B5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89B3E-18B9-4941-9B38-903027D8C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3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156-42DE-46EE-A948-8A956734290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2887-A5EA-475D-A2BB-626A38B3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97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156-42DE-46EE-A948-8A956734290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2887-A5EA-475D-A2BB-626A38B3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98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156-42DE-46EE-A948-8A956734290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2887-A5EA-475D-A2BB-626A38B3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8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156-42DE-46EE-A948-8A956734290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2887-A5EA-475D-A2BB-626A38B3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22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156-42DE-46EE-A948-8A956734290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2887-A5EA-475D-A2BB-626A38B3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71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156-42DE-46EE-A948-8A956734290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2887-A5EA-475D-A2BB-626A38B3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53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156-42DE-46EE-A948-8A956734290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2887-A5EA-475D-A2BB-626A38B3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9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156-42DE-46EE-A948-8A956734290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2887-A5EA-475D-A2BB-626A38B3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0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156-42DE-46EE-A948-8A956734290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2887-A5EA-475D-A2BB-626A38B3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36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156-42DE-46EE-A948-8A956734290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2887-A5EA-475D-A2BB-626A38B3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91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C156-42DE-46EE-A948-8A956734290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2887-A5EA-475D-A2BB-626A38B3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10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BC156-42DE-46EE-A948-8A956734290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72887-A5EA-475D-A2BB-626A38B3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90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SET 2 Sounds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5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0"/>
            <a:ext cx="4896544" cy="69188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0"/>
            <a:ext cx="4896544" cy="69188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6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1176"/>
            <a:ext cx="4896544" cy="69188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32" y="-57600"/>
            <a:ext cx="4894268" cy="6915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64" y="21327"/>
            <a:ext cx="4822260" cy="68138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Now try without the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>pictures!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42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2982"/>
            <a:ext cx="4824536" cy="6816656"/>
          </a:xfrm>
        </p:spPr>
      </p:pic>
    </p:spTree>
    <p:extLst>
      <p:ext uri="{BB962C8B-B14F-4D97-AF65-F5344CB8AC3E}">
        <p14:creationId xmlns:p14="http://schemas.microsoft.com/office/powerpoint/2010/main" val="30224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104723"/>
            <a:ext cx="4968552" cy="7020139"/>
          </a:xfrm>
        </p:spPr>
      </p:pic>
    </p:spTree>
    <p:extLst>
      <p:ext uri="{BB962C8B-B14F-4D97-AF65-F5344CB8AC3E}">
        <p14:creationId xmlns:p14="http://schemas.microsoft.com/office/powerpoint/2010/main" val="8092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7992"/>
            <a:ext cx="4896544" cy="6918816"/>
          </a:xfrm>
        </p:spPr>
      </p:pic>
    </p:spTree>
    <p:extLst>
      <p:ext uri="{BB962C8B-B14F-4D97-AF65-F5344CB8AC3E}">
        <p14:creationId xmlns:p14="http://schemas.microsoft.com/office/powerpoint/2010/main" val="35117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0"/>
            <a:ext cx="485350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8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92"/>
            <a:ext cx="4949200" cy="6993219"/>
          </a:xfrm>
        </p:spPr>
      </p:pic>
    </p:spTree>
    <p:extLst>
      <p:ext uri="{BB962C8B-B14F-4D97-AF65-F5344CB8AC3E}">
        <p14:creationId xmlns:p14="http://schemas.microsoft.com/office/powerpoint/2010/main" val="6886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931"/>
            <a:ext cx="4824536" cy="6817069"/>
          </a:xfrm>
        </p:spPr>
      </p:pic>
    </p:spTree>
    <p:extLst>
      <p:ext uri="{BB962C8B-B14F-4D97-AF65-F5344CB8AC3E}">
        <p14:creationId xmlns:p14="http://schemas.microsoft.com/office/powerpoint/2010/main" val="9467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68"/>
            <a:ext cx="4896544" cy="6918816"/>
          </a:xfrm>
        </p:spPr>
      </p:pic>
    </p:spTree>
    <p:extLst>
      <p:ext uri="{BB962C8B-B14F-4D97-AF65-F5344CB8AC3E}">
        <p14:creationId xmlns:p14="http://schemas.microsoft.com/office/powerpoint/2010/main" val="3889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57600"/>
            <a:ext cx="4894268" cy="6915600"/>
          </a:xfrm>
        </p:spPr>
      </p:pic>
    </p:spTree>
    <p:extLst>
      <p:ext uri="{BB962C8B-B14F-4D97-AF65-F5344CB8AC3E}">
        <p14:creationId xmlns:p14="http://schemas.microsoft.com/office/powerpoint/2010/main" val="10571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35664"/>
            <a:ext cx="4896544" cy="6918816"/>
          </a:xfrm>
        </p:spPr>
      </p:pic>
    </p:spTree>
    <p:extLst>
      <p:ext uri="{BB962C8B-B14F-4D97-AF65-F5344CB8AC3E}">
        <p14:creationId xmlns:p14="http://schemas.microsoft.com/office/powerpoint/2010/main" val="4498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60816"/>
            <a:ext cx="4896544" cy="6918816"/>
          </a:xfrm>
        </p:spPr>
      </p:pic>
    </p:spTree>
    <p:extLst>
      <p:ext uri="{BB962C8B-B14F-4D97-AF65-F5344CB8AC3E}">
        <p14:creationId xmlns:p14="http://schemas.microsoft.com/office/powerpoint/2010/main" val="17866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57600"/>
            <a:ext cx="4894268" cy="6915600"/>
          </a:xfrm>
        </p:spPr>
      </p:pic>
    </p:spTree>
    <p:extLst>
      <p:ext uri="{BB962C8B-B14F-4D97-AF65-F5344CB8AC3E}">
        <p14:creationId xmlns:p14="http://schemas.microsoft.com/office/powerpoint/2010/main" val="18851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66516"/>
            <a:ext cx="4896544" cy="6918816"/>
          </a:xfrm>
        </p:spPr>
      </p:pic>
    </p:spTree>
    <p:extLst>
      <p:ext uri="{BB962C8B-B14F-4D97-AF65-F5344CB8AC3E}">
        <p14:creationId xmlns:p14="http://schemas.microsoft.com/office/powerpoint/2010/main" val="182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4147"/>
            <a:ext cx="4822260" cy="6813853"/>
          </a:xfrm>
        </p:spPr>
      </p:pic>
    </p:spTree>
    <p:extLst>
      <p:ext uri="{BB962C8B-B14F-4D97-AF65-F5344CB8AC3E}">
        <p14:creationId xmlns:p14="http://schemas.microsoft.com/office/powerpoint/2010/main" val="16539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896544" cy="69188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56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32" y="0"/>
            <a:ext cx="4894268" cy="6915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4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0"/>
            <a:ext cx="4896544" cy="69188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08" y="40931"/>
            <a:ext cx="4824536" cy="68170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20"/>
            <a:ext cx="4896544" cy="69188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82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671"/>
            <a:ext cx="4949200" cy="69932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08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96" y="0"/>
            <a:ext cx="4894268" cy="6915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52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</Words>
  <Application>Microsoft Office PowerPoint</Application>
  <PresentationFormat>On-screen Show (4:3)</PresentationFormat>
  <Paragraphs>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SET 2 Sounds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try without the  pictures!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Burrows</dc:creator>
  <cp:lastModifiedBy>Tracy Moon</cp:lastModifiedBy>
  <cp:revision>33</cp:revision>
  <dcterms:created xsi:type="dcterms:W3CDTF">2015-01-28T18:55:43Z</dcterms:created>
  <dcterms:modified xsi:type="dcterms:W3CDTF">2021-01-14T15:37:40Z</dcterms:modified>
</cp:coreProperties>
</file>