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595DD-D260-6548-870C-18DA32B9CD0F}" v="13" dt="2020-07-16T11:10:36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03CB87E-4591-47A1-9046-CF63F17215EF}" type="datetime2">
              <a:rPr lang="en-US" smtClean="0"/>
              <a:t>Thursday, July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46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447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4053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013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830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49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88D34AE-C7BF-46E5-A968-01C6641F6476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3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E70B-B772-416E-A790-995760B1742E}" type="datetime2">
              <a:rPr lang="en-US" smtClean="0"/>
              <a:t>Thursday, July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9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6760CDE-A6F1-4138-AF12-ED09E8E5FB6B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8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9161-23B8-4738-9069-73EBE8884FDD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6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1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162C-A7C1-4263-9453-1BAFF8C39559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0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6793-3458-4587-8168-65F0C37A92D2}" type="datetime2">
              <a:rPr lang="en-US" smtClean="0"/>
              <a:t>Thursday, July 16,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July 16,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47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4B39E-C4A7-45C2-8E5C-1FAD0B5B4C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1" y="-88738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B4E83-C856-C04F-9336-B2AF42299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314" y="576263"/>
            <a:ext cx="4444436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World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Wide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Web</a:t>
            </a:r>
            <a:br>
              <a:rPr lang="en-US" sz="4800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ADDBC-8352-4E46-BFCF-2DF1F60DC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314" y="3686001"/>
            <a:ext cx="4444436" cy="11699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Eli and Ben </a:t>
            </a:r>
            <a:r>
              <a:rPr lang="en-US" dirty="0" err="1">
                <a:solidFill>
                  <a:srgbClr val="FFFFFF"/>
                </a:solidFill>
              </a:rPr>
              <a:t>Shirvill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09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CA1D-6E40-C241-904B-7C757346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8" y="931683"/>
            <a:ext cx="7952281" cy="27903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Tim </a:t>
            </a:r>
            <a:r>
              <a:rPr lang="en-US" sz="3200" dirty="0" err="1"/>
              <a:t>berners</a:t>
            </a:r>
            <a:r>
              <a:rPr lang="en-US" sz="3200" dirty="0"/>
              <a:t>- lee created www in 1989 which helped people send data and communicate. </a:t>
            </a:r>
          </a:p>
        </p:txBody>
      </p:sp>
      <p:pic>
        <p:nvPicPr>
          <p:cNvPr id="4" name="Picture 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55F1BF3F-1AE2-6D44-B9D4-59EB93DF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49" y="3429000"/>
            <a:ext cx="5225773" cy="326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8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6CC55B-5B90-4328-9423-E29438FB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B5DF6-A847-BB4F-AC39-C2BC3259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AB7A3F-E8C3-3A43-B27C-2E69C9A8E8DF}"/>
              </a:ext>
            </a:extLst>
          </p:cNvPr>
          <p:cNvSpPr txBox="1"/>
          <p:nvPr/>
        </p:nvSpPr>
        <p:spPr>
          <a:xfrm>
            <a:off x="1443635" y="2644170"/>
            <a:ext cx="6449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www is different to the internet  - it made the the internet more user friendly.  </a:t>
            </a:r>
          </a:p>
        </p:txBody>
      </p:sp>
      <p:pic>
        <p:nvPicPr>
          <p:cNvPr id="14" name="Picture 13" descr="A picture containing blue&#10;&#10;Description automatically generated">
            <a:extLst>
              <a:ext uri="{FF2B5EF4-FFF2-40B4-BE49-F238E27FC236}">
                <a16:creationId xmlns:a16="http://schemas.microsoft.com/office/drawing/2014/main" id="{E500CCAE-419A-BC4C-AEAB-4CB31145F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110" y="2876282"/>
            <a:ext cx="3759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81BE12-70DC-B94D-BAD9-0923EC2AB341}"/>
              </a:ext>
            </a:extLst>
          </p:cNvPr>
          <p:cNvSpPr txBox="1"/>
          <p:nvPr/>
        </p:nvSpPr>
        <p:spPr>
          <a:xfrm>
            <a:off x="1359937" y="2561253"/>
            <a:ext cx="6564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first website only had word and pictures that’s right - no videos or social media feeds!</a:t>
            </a:r>
          </a:p>
        </p:txBody>
      </p:sp>
    </p:spTree>
    <p:extLst>
      <p:ext uri="{BB962C8B-B14F-4D97-AF65-F5344CB8AC3E}">
        <p14:creationId xmlns:p14="http://schemas.microsoft.com/office/powerpoint/2010/main" val="81890260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41D-2AD5-D646-AC3E-222D7A05D684}"/>
              </a:ext>
            </a:extLst>
          </p:cNvPr>
          <p:cNvSpPr txBox="1"/>
          <p:nvPr/>
        </p:nvSpPr>
        <p:spPr>
          <a:xfrm>
            <a:off x="1541842" y="2514877"/>
            <a:ext cx="73478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 1993 the internet opened for anyone to use, allowing people and companies to start their own websites.</a:t>
            </a:r>
          </a:p>
        </p:txBody>
      </p:sp>
    </p:spTree>
    <p:extLst>
      <p:ext uri="{BB962C8B-B14F-4D97-AF65-F5344CB8AC3E}">
        <p14:creationId xmlns:p14="http://schemas.microsoft.com/office/powerpoint/2010/main" val="3685436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9A41D-2AD5-D646-AC3E-222D7A05D684}"/>
              </a:ext>
            </a:extLst>
          </p:cNvPr>
          <p:cNvSpPr txBox="1"/>
          <p:nvPr/>
        </p:nvSpPr>
        <p:spPr>
          <a:xfrm>
            <a:off x="410277" y="1560951"/>
            <a:ext cx="7347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screenshot of the world's first web browser.</a:t>
            </a:r>
            <a:endParaRPr lang="en-US" sz="32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F828B5-B2CC-794A-8269-233D58E2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34" y="2403162"/>
            <a:ext cx="6778223" cy="3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6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>
            <a:extLst>
              <a:ext uri="{FF2B5EF4-FFF2-40B4-BE49-F238E27FC236}">
                <a16:creationId xmlns:a16="http://schemas.microsoft.com/office/drawing/2014/main" id="{B8F2EDFC-9CEC-0F4C-A749-B6EF7F0C5322}"/>
              </a:ext>
            </a:extLst>
          </p:cNvPr>
          <p:cNvSpPr/>
          <p:nvPr/>
        </p:nvSpPr>
        <p:spPr>
          <a:xfrm>
            <a:off x="1387365" y="724806"/>
            <a:ext cx="2498502" cy="23310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F8D00636-476B-1F46-8E11-FBDB1B95CEC3}"/>
              </a:ext>
            </a:extLst>
          </p:cNvPr>
          <p:cNvSpPr/>
          <p:nvPr/>
        </p:nvSpPr>
        <p:spPr>
          <a:xfrm>
            <a:off x="7253621" y="724806"/>
            <a:ext cx="2753710" cy="240686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27496FC3-4A58-C64D-9290-43A432442718}"/>
              </a:ext>
            </a:extLst>
          </p:cNvPr>
          <p:cNvSpPr/>
          <p:nvPr/>
        </p:nvSpPr>
        <p:spPr>
          <a:xfrm>
            <a:off x="4844530" y="2924503"/>
            <a:ext cx="1450428" cy="100899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1BC8FEEE-7A45-1A4C-8002-96FCC22D951F}"/>
              </a:ext>
            </a:extLst>
          </p:cNvPr>
          <p:cNvSpPr/>
          <p:nvPr/>
        </p:nvSpPr>
        <p:spPr>
          <a:xfrm>
            <a:off x="1418891" y="3888826"/>
            <a:ext cx="1051034" cy="100899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2E0B3CE2-B63A-B847-8ADF-12506A4D9015}"/>
              </a:ext>
            </a:extLst>
          </p:cNvPr>
          <p:cNvSpPr/>
          <p:nvPr/>
        </p:nvSpPr>
        <p:spPr>
          <a:xfrm>
            <a:off x="2469925" y="4729656"/>
            <a:ext cx="1051034" cy="100899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30C892DE-6A2C-9C45-A2BE-7DD10B24EE2B}"/>
              </a:ext>
            </a:extLst>
          </p:cNvPr>
          <p:cNvSpPr/>
          <p:nvPr/>
        </p:nvSpPr>
        <p:spPr>
          <a:xfrm>
            <a:off x="3963138" y="5023943"/>
            <a:ext cx="1166649" cy="11298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1C5C4B5D-92D7-1747-96F8-D38B1B4ED235}"/>
              </a:ext>
            </a:extLst>
          </p:cNvPr>
          <p:cNvSpPr/>
          <p:nvPr/>
        </p:nvSpPr>
        <p:spPr>
          <a:xfrm>
            <a:off x="5561456" y="5176346"/>
            <a:ext cx="1166649" cy="11298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80F5B443-62D0-7A4D-BA97-8D0AAC61328D}"/>
              </a:ext>
            </a:extLst>
          </p:cNvPr>
          <p:cNvSpPr/>
          <p:nvPr/>
        </p:nvSpPr>
        <p:spPr>
          <a:xfrm>
            <a:off x="7253621" y="4897819"/>
            <a:ext cx="1166649" cy="114562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C3C31842-1253-AA4B-946C-A311E36265B6}"/>
              </a:ext>
            </a:extLst>
          </p:cNvPr>
          <p:cNvSpPr/>
          <p:nvPr/>
        </p:nvSpPr>
        <p:spPr>
          <a:xfrm>
            <a:off x="8513379" y="4072758"/>
            <a:ext cx="1240220" cy="11035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0786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89</Words>
  <Application>Microsoft Macintosh PowerPoint</Application>
  <PresentationFormat>Widescreen</PresentationFormat>
  <Paragraphs>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World  Wide Web </vt:lpstr>
      <vt:lpstr>Tim berners- lee created www in 1989 which helped people send data and communicate.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 Wide Web </dc:title>
  <dc:creator>Lee Shirvill</dc:creator>
  <cp:lastModifiedBy>Lee Shirvill</cp:lastModifiedBy>
  <cp:revision>7</cp:revision>
  <dcterms:created xsi:type="dcterms:W3CDTF">2020-07-13T11:17:00Z</dcterms:created>
  <dcterms:modified xsi:type="dcterms:W3CDTF">2020-07-16T11:16:23Z</dcterms:modified>
</cp:coreProperties>
</file>